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3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38" r:id="rId34"/>
    <p:sldId id="573" r:id="rId35"/>
    <p:sldId id="572" r:id="rId36"/>
    <p:sldId id="585" r:id="rId37"/>
    <p:sldId id="586" r:id="rId38"/>
    <p:sldId id="587" r:id="rId39"/>
    <p:sldId id="588" r:id="rId40"/>
    <p:sldId id="589" r:id="rId41"/>
    <p:sldId id="590" r:id="rId42"/>
    <p:sldId id="642" r:id="rId43"/>
    <p:sldId id="646" r:id="rId44"/>
    <p:sldId id="647" r:id="rId45"/>
    <p:sldId id="650" r:id="rId46"/>
    <p:sldId id="644" r:id="rId47"/>
    <p:sldId id="814" r:id="rId48"/>
    <p:sldId id="815" r:id="rId49"/>
    <p:sldId id="816" r:id="rId50"/>
    <p:sldId id="817" r:id="rId51"/>
    <p:sldId id="649" r:id="rId52"/>
    <p:sldId id="818" r:id="rId53"/>
    <p:sldId id="823" r:id="rId54"/>
    <p:sldId id="828" r:id="rId55"/>
    <p:sldId id="820" r:id="rId56"/>
    <p:sldId id="821" r:id="rId57"/>
    <p:sldId id="827" r:id="rId58"/>
    <p:sldId id="829" r:id="rId59"/>
    <p:sldId id="645" r:id="rId60"/>
    <p:sldId id="563" r:id="rId61"/>
    <p:sldId id="564" r:id="rId62"/>
    <p:sldId id="565" r:id="rId63"/>
    <p:sldId id="653" r:id="rId64"/>
    <p:sldId id="651" r:id="rId65"/>
    <p:sldId id="652" r:id="rId66"/>
    <p:sldId id="567" r:id="rId67"/>
    <p:sldId id="568" r:id="rId68"/>
    <p:sldId id="569" r:id="rId69"/>
    <p:sldId id="570" r:id="rId70"/>
    <p:sldId id="571" r:id="rId71"/>
    <p:sldId id="654" r:id="rId72"/>
    <p:sldId id="655" r:id="rId73"/>
    <p:sldId id="656" r:id="rId74"/>
    <p:sldId id="657" r:id="rId75"/>
    <p:sldId id="658" r:id="rId76"/>
    <p:sldId id="659" r:id="rId77"/>
    <p:sldId id="660" r:id="rId78"/>
    <p:sldId id="661" r:id="rId79"/>
    <p:sldId id="813" r:id="rId80"/>
    <p:sldId id="664" r:id="rId81"/>
    <p:sldId id="662" r:id="rId82"/>
    <p:sldId id="667" r:id="rId83"/>
    <p:sldId id="668" r:id="rId84"/>
    <p:sldId id="669" r:id="rId85"/>
    <p:sldId id="670" r:id="rId86"/>
    <p:sldId id="671" r:id="rId87"/>
    <p:sldId id="672" r:id="rId88"/>
    <p:sldId id="673" r:id="rId89"/>
    <p:sldId id="674" r:id="rId90"/>
    <p:sldId id="675" r:id="rId91"/>
    <p:sldId id="665" r:id="rId92"/>
    <p:sldId id="676" r:id="rId93"/>
    <p:sldId id="677" r:id="rId94"/>
    <p:sldId id="678" r:id="rId95"/>
    <p:sldId id="679" r:id="rId96"/>
    <p:sldId id="681" r:id="rId97"/>
    <p:sldId id="682" r:id="rId98"/>
    <p:sldId id="683" r:id="rId99"/>
    <p:sldId id="684" r:id="rId100"/>
    <p:sldId id="685" r:id="rId101"/>
    <p:sldId id="666" r:id="rId102"/>
    <p:sldId id="686" r:id="rId103"/>
    <p:sldId id="695" r:id="rId104"/>
    <p:sldId id="696" r:id="rId105"/>
    <p:sldId id="697" r:id="rId106"/>
    <p:sldId id="687" r:id="rId107"/>
    <p:sldId id="688" r:id="rId108"/>
    <p:sldId id="689" r:id="rId109"/>
    <p:sldId id="690" r:id="rId110"/>
    <p:sldId id="691" r:id="rId111"/>
    <p:sldId id="692" r:id="rId112"/>
    <p:sldId id="693" r:id="rId113"/>
    <p:sldId id="698" r:id="rId114"/>
    <p:sldId id="699" r:id="rId115"/>
    <p:sldId id="700" r:id="rId116"/>
    <p:sldId id="701" r:id="rId117"/>
    <p:sldId id="702" r:id="rId118"/>
    <p:sldId id="703" r:id="rId119"/>
    <p:sldId id="704" r:id="rId120"/>
    <p:sldId id="709" r:id="rId121"/>
    <p:sldId id="710" r:id="rId122"/>
    <p:sldId id="711" r:id="rId123"/>
    <p:sldId id="712" r:id="rId124"/>
    <p:sldId id="717" r:id="rId125"/>
    <p:sldId id="705" r:id="rId126"/>
    <p:sldId id="720" r:id="rId127"/>
    <p:sldId id="721" r:id="rId128"/>
    <p:sldId id="722" r:id="rId129"/>
    <p:sldId id="830" r:id="rId130"/>
    <p:sldId id="831" r:id="rId131"/>
    <p:sldId id="723" r:id="rId132"/>
    <p:sldId id="725" r:id="rId133"/>
    <p:sldId id="726" r:id="rId134"/>
    <p:sldId id="727" r:id="rId135"/>
    <p:sldId id="728" r:id="rId136"/>
    <p:sldId id="729" r:id="rId137"/>
    <p:sldId id="706" r:id="rId138"/>
    <p:sldId id="730" r:id="rId139"/>
    <p:sldId id="731" r:id="rId140"/>
    <p:sldId id="732" r:id="rId141"/>
    <p:sldId id="733" r:id="rId142"/>
    <p:sldId id="734" r:id="rId143"/>
    <p:sldId id="735" r:id="rId144"/>
    <p:sldId id="736" r:id="rId145"/>
    <p:sldId id="737" r:id="rId146"/>
    <p:sldId id="738" r:id="rId147"/>
    <p:sldId id="739" r:id="rId148"/>
    <p:sldId id="740" r:id="rId149"/>
    <p:sldId id="741" r:id="rId150"/>
    <p:sldId id="742" r:id="rId151"/>
    <p:sldId id="743" r:id="rId152"/>
    <p:sldId id="744" r:id="rId153"/>
    <p:sldId id="745" r:id="rId154"/>
    <p:sldId id="746" r:id="rId155"/>
    <p:sldId id="758" r:id="rId156"/>
    <p:sldId id="747" r:id="rId157"/>
    <p:sldId id="748" r:id="rId158"/>
    <p:sldId id="749" r:id="rId159"/>
    <p:sldId id="750" r:id="rId160"/>
    <p:sldId id="751" r:id="rId161"/>
    <p:sldId id="752" r:id="rId162"/>
    <p:sldId id="753" r:id="rId163"/>
    <p:sldId id="754" r:id="rId164"/>
    <p:sldId id="761" r:id="rId165"/>
    <p:sldId id="762" r:id="rId166"/>
    <p:sldId id="763" r:id="rId167"/>
    <p:sldId id="764" r:id="rId168"/>
    <p:sldId id="755" r:id="rId169"/>
    <p:sldId id="759" r:id="rId170"/>
    <p:sldId id="765" r:id="rId171"/>
    <p:sldId id="766" r:id="rId172"/>
    <p:sldId id="767" r:id="rId173"/>
    <p:sldId id="768" r:id="rId174"/>
    <p:sldId id="769" r:id="rId175"/>
    <p:sldId id="770" r:id="rId176"/>
    <p:sldId id="771" r:id="rId177"/>
    <p:sldId id="772" r:id="rId178"/>
    <p:sldId id="773" r:id="rId179"/>
    <p:sldId id="760" r:id="rId180"/>
    <p:sldId id="774" r:id="rId181"/>
    <p:sldId id="775" r:id="rId182"/>
    <p:sldId id="776" r:id="rId183"/>
    <p:sldId id="777" r:id="rId184"/>
    <p:sldId id="778" r:id="rId185"/>
    <p:sldId id="779" r:id="rId186"/>
    <p:sldId id="780" r:id="rId187"/>
    <p:sldId id="781" r:id="rId188"/>
    <p:sldId id="782" r:id="rId189"/>
    <p:sldId id="783" r:id="rId190"/>
    <p:sldId id="784" r:id="rId191"/>
    <p:sldId id="785" r:id="rId192"/>
    <p:sldId id="786" r:id="rId193"/>
    <p:sldId id="787" r:id="rId194"/>
    <p:sldId id="788" r:id="rId195"/>
    <p:sldId id="789" r:id="rId196"/>
    <p:sldId id="790" r:id="rId197"/>
    <p:sldId id="803" r:id="rId198"/>
    <p:sldId id="551" r:id="rId199"/>
    <p:sldId id="552" r:id="rId200"/>
    <p:sldId id="553" r:id="rId201"/>
    <p:sldId id="792" r:id="rId202"/>
    <p:sldId id="793" r:id="rId203"/>
    <p:sldId id="794" r:id="rId204"/>
    <p:sldId id="795" r:id="rId205"/>
    <p:sldId id="796" r:id="rId206"/>
    <p:sldId id="797" r:id="rId207"/>
    <p:sldId id="798" r:id="rId208"/>
    <p:sldId id="799" r:id="rId209"/>
    <p:sldId id="800" r:id="rId210"/>
    <p:sldId id="801" r:id="rId211"/>
    <p:sldId id="802" r:id="rId212"/>
    <p:sldId id="804" r:id="rId213"/>
    <p:sldId id="421" r:id="rId214"/>
    <p:sldId id="806" r:id="rId215"/>
    <p:sldId id="807" r:id="rId216"/>
    <p:sldId id="808" r:id="rId217"/>
    <p:sldId id="805" r:id="rId218"/>
    <p:sldId id="809" r:id="rId219"/>
    <p:sldId id="810" r:id="rId220"/>
    <p:sldId id="811" r:id="rId221"/>
    <p:sldId id="310" r:id="rId2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8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hmcorp.co.kr/" TargetMode="Externa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m_qna@hmcorp.co.kr" TargetMode="External"/><Relationship Id="rId5" Type="http://schemas.openxmlformats.org/officeDocument/2006/relationships/hyperlink" Target="https://hmcorp.co.kr/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5.xml"/><Relationship Id="rId3" Type="http://schemas.openxmlformats.org/officeDocument/2006/relationships/slide" Target="slide5.xml"/><Relationship Id="rId7" Type="http://schemas.openxmlformats.org/officeDocument/2006/relationships/slide" Target="slide12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75.xml"/><Relationship Id="rId4" Type="http://schemas.openxmlformats.org/officeDocument/2006/relationships/slide" Target="slide42.xml"/><Relationship Id="rId9" Type="http://schemas.openxmlformats.org/officeDocument/2006/relationships/slide" Target="slide19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4363" y="983514"/>
            <a:ext cx="4589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Google Analytics4</a:t>
            </a:r>
            <a:b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v1.0</a:t>
            </a:r>
            <a:endParaRPr lang="ko-KR" altLang="en-US" sz="1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(gmail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없는 경우 계정만들기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0" y="104642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59" y="4476063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0799" y="426041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0" y="4663440"/>
            <a:ext cx="913518" cy="7647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745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{{[GA4]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if(item){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57558" y="22165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18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57558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0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4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3995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2" y="4206061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86282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4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3553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231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5" y="3707477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55905" y="351227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클릭합ㄴ디ㅏ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169" y="3510718"/>
            <a:ext cx="283524" cy="1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8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2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6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8837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5" y="3009206"/>
            <a:ext cx="1919359" cy="15212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74807" y="28140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0" y="473395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82429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" y="94781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" y="87729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13416" y="737114"/>
            <a:ext cx="269088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goodsTotalCnt;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8805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8" y="3991654"/>
            <a:ext cx="2658171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2" y="5827780"/>
            <a:ext cx="3799208" cy="1278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3439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67537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3492766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66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56864" y="27263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66825" y="2837446"/>
            <a:ext cx="1259555" cy="11478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6" y="296849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2" y="2759825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6437" y="26312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439544" y="49818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9505" y="5092967"/>
            <a:ext cx="4757135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정규식 내용은 아래 내용을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쇼핑하기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088" y="2875546"/>
            <a:ext cx="1174613" cy="2242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4" y="2310505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26691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2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9742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2400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5" y="3670300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83622" y="39632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799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5899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723958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46598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8978" y="41681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8939" y="4279266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886193"/>
            <a:ext cx="6841615" cy="1602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40364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4246935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59" y="1569044"/>
            <a:ext cx="4873569" cy="37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클릭합ㄴ디ㅏ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205907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82133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0" y="419362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82429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1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1767" y="3500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34" y="3364873"/>
            <a:ext cx="1776979" cy="35922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34" y="3364873"/>
            <a:ext cx="1776979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41376" t="19697" r="14219" b="14884"/>
          <a:stretch/>
        </p:blipFill>
        <p:spPr>
          <a:xfrm>
            <a:off x="3865418" y="1616390"/>
            <a:ext cx="4156364" cy="33167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67" y="4895919"/>
            <a:ext cx="53721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407872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282878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8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31" y="4232703"/>
            <a:ext cx="4478819" cy="2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3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13416" y="737114"/>
            <a:ext cx="26908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orderCnt = $('input[name=naver-common-inflow-script-order-item]');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0; i &lt; e.length; i++){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var detail = eval('(' + e[i].value + ')');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order_info[i] = 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'item_name': detail.goodsnm,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'item_id': detail.goodsno,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'price':  detail.price/detail.ea,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'quantity': detail.ea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423" y="2379188"/>
            <a:ext cx="3679346" cy="150809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35410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97459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8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21030" y="45805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94" y="4390237"/>
            <a:ext cx="4478819" cy="2046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66376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e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totalPrice = 0;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for(var i = 0; i &lt; e.length;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var detail = eval('(' + e[i].value + ')');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totalPrice += detail.price;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totalPrice;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62" y="2419158"/>
            <a:ext cx="3710722" cy="149808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547403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eval('(' + e[0].value + ')').ordno;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1175" y="453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1136" y="4644895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0" y="2560476"/>
            <a:ext cx="583898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" y="989145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678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36308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/order/order_end.php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4087"/>
            <a:ext cx="3282879" cy="163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38899" y="2884087"/>
            <a:ext cx="928123" cy="163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80" y="2918148"/>
            <a:ext cx="807984" cy="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“purchase”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1815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6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6" y="4143998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91488" y="39820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0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41168" y="50413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3" y="87779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2982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432221"/>
            <a:ext cx="3701741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27078" y="42907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0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47677"/>
            <a:ext cx="4033131" cy="6741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7" y="3569542"/>
            <a:ext cx="520242" cy="18781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85451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“purchase”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187619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4241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8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6" y="3119171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6" y="4609404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59677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323789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7-1)</a:t>
            </a:r>
            <a:r>
              <a:rPr lang="en-US" altLang="ko-KR" sz="2800" smtClean="0"/>
              <a:t> </a:t>
            </a:r>
            <a:r>
              <a:rPr lang="en-US" altLang="ko-KR" sz="2800"/>
              <a:t>GTM </a:t>
            </a:r>
            <a:r>
              <a:rPr lang="ko-KR" altLang="en-US" sz="2800"/>
              <a:t>미리보기 기능 사용하여 디버깅하기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69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9702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58095"/>
            <a:ext cx="949961" cy="32962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3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0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79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305993" y="3622907"/>
            <a:ext cx="214560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1" y="3392075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해당 </a:t>
            </a:r>
            <a:r>
              <a:rPr lang="en-US" altLang="ko-KR" sz="1200" smtClean="0"/>
              <a:t>URL </a:t>
            </a:r>
            <a:r>
              <a:rPr lang="ko-KR" altLang="en-US" sz="1200" smtClean="0"/>
              <a:t>입력란에는 </a:t>
            </a:r>
            <a:r>
              <a:rPr lang="en-US" altLang="ko-KR" sz="1200" smtClean="0"/>
              <a:t>GTM</a:t>
            </a:r>
            <a:r>
              <a:rPr lang="ko-KR" altLang="en-US" sz="1200" smtClean="0"/>
              <a:t>을 설치한</a:t>
            </a:r>
            <a:endParaRPr lang="en-US" altLang="ko-KR" sz="1200" smtClean="0"/>
          </a:p>
          <a:p>
            <a:r>
              <a:rPr lang="ko-KR" altLang="en-US" sz="1200" smtClean="0"/>
              <a:t>웹사이트 </a:t>
            </a:r>
            <a:r>
              <a:rPr lang="en-US" altLang="ko-KR" sz="1200" smtClean="0"/>
              <a:t>URL</a:t>
            </a:r>
            <a:r>
              <a:rPr lang="ko-KR" altLang="en-US" sz="1200" smtClean="0"/>
              <a:t>입력합니다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82332" y="3075057"/>
            <a:ext cx="64273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5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3720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4"/>
            <a:ext cx="1188720" cy="22830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0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1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4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4" y="3824356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8" y="37100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</a:t>
            </a:r>
            <a:r>
              <a:rPr lang="ko-KR" altLang="en-US" sz="2800" smtClean="0"/>
              <a:t>디버깅하기 </a:t>
            </a:r>
            <a:r>
              <a:rPr lang="en-US" altLang="ko-KR" sz="2800" smtClean="0"/>
              <a:t>(</a:t>
            </a:r>
            <a:r>
              <a:rPr lang="ko-KR" altLang="en-US" sz="2800" smtClean="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이벤트를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하나의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아이템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 name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type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return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type,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value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에러가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있으면 표시합니다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7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59" y="23353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6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Tags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Fired)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5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0" y="19721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4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6" y="2772285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0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8" y="3185160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6" y="31316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" y="8748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8" y="1172085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2" y="10577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0" y="1859328"/>
            <a:ext cx="2453640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4" y="17449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1" y="1347345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4" y="2071905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7"/>
            <a:ext cx="16306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2051638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6" y="320903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1" cy="350458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7560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alue”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5" y="1688287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7" y="15131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46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3" y="29346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7-2) GTM </a:t>
            </a:r>
            <a:r>
              <a:rPr lang="ko-KR" altLang="en-US" sz="2800" smtClean="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5" y="5507929"/>
            <a:ext cx="742950" cy="4476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895079" y="1500490"/>
            <a:ext cx="408941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830580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건너뛰기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347329" y="3730006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36291" y="355490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7-3) GA4</a:t>
            </a:r>
            <a:r>
              <a:rPr lang="ko-KR" altLang="en-US" sz="2800" smtClean="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5" y="1727088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1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" y="96420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247819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0155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3"/>
            <a:ext cx="415822" cy="22154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918" y="53822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88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8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5261956"/>
            <a:ext cx="12192000" cy="15960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50" y="5508455"/>
            <a:ext cx="11092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COPYRIGHT(C) TRIPLE HM. ALL RIGHTS RESERVED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크리플하이엠의 지적재산이므로 어떠한 경우에도 ㈜트리플하이엠의공식적인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090" y="6475615"/>
            <a:ext cx="242521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트리플하이엠 </a:t>
            </a: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www.hmcorp.co.kr</a:t>
            </a:r>
            <a:endParaRPr lang="ko-KR" altLang="en-US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51" y="179993"/>
            <a:ext cx="5078634" cy="14003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v1.0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750" y="2006441"/>
            <a:ext cx="67339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Publisher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주식회사 트리플하이엠 연구소 엄태영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PM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서울시 금천구 디지털로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121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에이스 가산타워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층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Telephone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02-2623-4705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/>
              </a:rPr>
              <a:t>hm_qna@hmcorp.co.kr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Homepage	 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https://www.hmcorp.co.kr</a:t>
            </a:r>
            <a:endParaRPr lang="en-US" altLang="ko-KR" sz="13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" y="98083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887898"/>
            <a:ext cx="2352685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65562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" y="980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5231" y="53895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7099" y="44135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이메일 커뮤니케이션 팝업이 나오면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6581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184482" y="448294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74139" y="423404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011681" y="3009207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51325" y="1886990"/>
            <a:ext cx="6018601" cy="37407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7388" y="18141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7"/>
            <a:ext cx="681832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40981" y="29611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693137" y="1208650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802" y="886361"/>
            <a:ext cx="5010000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#GA4/GTM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계정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설치 및 기본 셋팅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 기능 활용하여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6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(view_item)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장바구니 추가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구매완료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디버깅 및 적용하기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772400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43488" y="19739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6" y="1225275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09216" y="97637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5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1571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0172" y="137555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6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6383" y="1230284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2" y="2308032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8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19" y="2876864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GA4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1" y="104298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4" y="3230327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 Manger”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546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0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8300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3" y="991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8" cy="2028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83820" y="174058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99029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0" y="1950140"/>
            <a:ext cx="5609333" cy="40183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488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" y="988274"/>
            <a:ext cx="9360000" cy="50700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227811" y="2485505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07127" y="2307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0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07127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5" y="5700826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935084" y="55309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65200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936183" y="1317308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50961" y="1520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94758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7753" y="2352052"/>
            <a:ext cx="2778728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0"/>
            <a:ext cx="2778728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2"/>
            <a:ext cx="277263" cy="166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나오지 않는경우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번째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슬라이드부터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한 번 천천히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065818" y="1577063"/>
            <a:ext cx="577670" cy="2101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05598" y="1424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</a:t>
            </a:r>
            <a:r>
              <a:rPr lang="ko-KR" altLang="en-US" sz="2800" spc="-160" smtClean="0">
                <a:solidFill>
                  <a:srgbClr val="000000"/>
                </a:solidFill>
              </a:rPr>
              <a:t>복사하기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947582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22831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43474" y="2767281"/>
            <a:ext cx="510505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제공하는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방법은 </a:t>
            </a:r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관리메뉴활용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|       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편집기능 활용</a:t>
            </a:r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가지입니다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페이지 상황에 맞는 방법을 활용하여 설치하시길 바랍니다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 기능 활용하여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설치하기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상단에 기본설정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9" y="1188720"/>
            <a:ext cx="9252091" cy="451381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7605" y="1425010"/>
            <a:ext cx="527537" cy="17103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-1" t="10129" r="86661" b="83610"/>
          <a:stretch/>
        </p:blipFill>
        <p:spPr>
          <a:xfrm>
            <a:off x="87606" y="1645920"/>
            <a:ext cx="1234118" cy="282633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7268" y="12499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5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외부서비스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외부서비스 설정 메뉴에 진입 후 우측에 외부스크립트 등록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4" y="1205936"/>
            <a:ext cx="9282270" cy="452049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38499" y="3555238"/>
            <a:ext cx="967094" cy="16055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611985" y="2750277"/>
            <a:ext cx="667836" cy="15086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96" y="354796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39117" y="27411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0361" t="42835" r="23549" b="31421"/>
          <a:stretch/>
        </p:blipFill>
        <p:spPr>
          <a:xfrm>
            <a:off x="6633557" y="3142211"/>
            <a:ext cx="565266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97"/>
          <a:stretch/>
        </p:blipFill>
        <p:spPr>
          <a:xfrm>
            <a:off x="58255" y="1059204"/>
            <a:ext cx="9360000" cy="453781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 스크립트 등록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서비스명을 구글애널리틱스 추적코드로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삽입위치는 상단공통영역에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2017174" y="2300379"/>
            <a:ext cx="1258040" cy="15074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174" y="2815055"/>
            <a:ext cx="601334" cy="18741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989" y="3092146"/>
            <a:ext cx="448890" cy="16939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864080" y="3092147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1138" y="3261544"/>
            <a:ext cx="3406379" cy="7888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864080" y="3336206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864080" y="2809353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864080" y="2288202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9825"/>
          <a:stretch/>
        </p:blipFill>
        <p:spPr>
          <a:xfrm>
            <a:off x="62478" y="1230606"/>
            <a:ext cx="9360000" cy="457188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468880" y="3280008"/>
            <a:ext cx="548640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8305" y="3448022"/>
            <a:ext cx="2353195" cy="69059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67043" y="1899867"/>
            <a:ext cx="322677" cy="25659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17267" y="33996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74104" y="324056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95462" y="18123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메인페이지에서 상단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진입 후 좌측하단에 폴더목록에서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레이아웃의 하위 파일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" y="1352937"/>
            <a:ext cx="9187771" cy="4462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01" y="1300681"/>
            <a:ext cx="1933575" cy="51816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909454" y="1517825"/>
            <a:ext cx="533460" cy="269412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086" y="4384625"/>
            <a:ext cx="1080321" cy="15007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202634" y="4043529"/>
            <a:ext cx="5405984" cy="11427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6777763" y="1300681"/>
            <a:ext cx="1958513" cy="51816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15279" y="3582785"/>
            <a:ext cx="1372263" cy="1795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148945" y="4762739"/>
            <a:ext cx="1080254" cy="32465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798416" y="143027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78568" y="346655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15279" y="467519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95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내리며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0453"/>
          <a:stretch/>
        </p:blipFill>
        <p:spPr>
          <a:xfrm>
            <a:off x="53340" y="885604"/>
            <a:ext cx="9360000" cy="454002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8061960" y="3351793"/>
            <a:ext cx="0" cy="292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8125130" y="36224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확인하였습니다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페이지 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설치를 완료하였습니다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077"/>
          <a:stretch/>
        </p:blipFill>
        <p:spPr>
          <a:xfrm>
            <a:off x="116509" y="885604"/>
            <a:ext cx="9360000" cy="45591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71154" y="3619076"/>
            <a:ext cx="2653146" cy="68622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60116" y="353152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8" idx="3"/>
          </p:cNvCxnSpPr>
          <p:nvPr/>
        </p:nvCxnSpPr>
        <p:spPr>
          <a:xfrm>
            <a:off x="3924300" y="3962188"/>
            <a:ext cx="762000" cy="228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6300" y="4125354"/>
            <a:ext cx="35766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GTM</a:t>
            </a:r>
            <a:r>
              <a:rPr lang="ko-KR" altLang="en-US" sz="1000" smtClean="0"/>
              <a:t>추적코드는 고유한 코드이기 때문에 </a:t>
            </a:r>
            <a:endParaRPr lang="en-US" altLang="ko-KR" sz="1000" smtClean="0"/>
          </a:p>
          <a:p>
            <a:r>
              <a:rPr lang="ko-KR" altLang="en-US" sz="1000" smtClean="0"/>
              <a:t>본 가이드에서 제공하는 코드와 다를 수 있음에 유의하세요</a:t>
            </a:r>
            <a:endParaRPr lang="ko-KR" altLang="en-US" sz="10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12480" y="885605"/>
            <a:ext cx="883920" cy="2802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26045" y="7787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78692" y="4297901"/>
            <a:ext cx="497721" cy="15588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60116" y="44122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 메뉴 중 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모바일샵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스킨리스트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1" y="1205345"/>
            <a:ext cx="9332528" cy="446104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351711" y="1382845"/>
            <a:ext cx="569424" cy="2630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3980" y="3659066"/>
            <a:ext cx="795358" cy="1766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52975" y="124537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42" y="35722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스킨 리스트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마찬가지로 좌측 하단 폴더 목록에서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하위 파일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 레이아웃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6" y="1380858"/>
            <a:ext cx="9315548" cy="4503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80" y="1633703"/>
            <a:ext cx="1962150" cy="481965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74815" y="4239491"/>
            <a:ext cx="1064029" cy="173359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25" idx="1"/>
          </p:cNvCxnSpPr>
          <p:nvPr/>
        </p:nvCxnSpPr>
        <p:spPr>
          <a:xfrm flipV="1">
            <a:off x="1138844" y="4043528"/>
            <a:ext cx="5972629" cy="11436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111473" y="1633703"/>
            <a:ext cx="1960657" cy="481965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26218" y="3881839"/>
            <a:ext cx="1319018" cy="2078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42607" y="4741424"/>
            <a:ext cx="1319018" cy="3210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84409" y="376452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6218" y="462894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 진입하였습니다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내리며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923"/>
          <a:stretch/>
        </p:blipFill>
        <p:spPr>
          <a:xfrm>
            <a:off x="58255" y="885604"/>
            <a:ext cx="9360000" cy="45669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8618913" y="3351793"/>
            <a:ext cx="0" cy="292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8682083" y="362245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</a:t>
            </a:r>
            <a:r>
              <a:rPr lang="ko-KR" altLang="en-US" sz="2800" spc="-160">
                <a:solidFill>
                  <a:srgbClr val="000000"/>
                </a:solidFill>
              </a:rPr>
              <a:t>추적코드 </a:t>
            </a:r>
            <a:r>
              <a:rPr lang="ko-KR" altLang="en-US" sz="2800" spc="-160" smtClean="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확인하였습니다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페이지 저장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모두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설치를 완료하였습니다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077"/>
          <a:stretch/>
        </p:blipFill>
        <p:spPr>
          <a:xfrm>
            <a:off x="116509" y="885604"/>
            <a:ext cx="9360000" cy="45591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71154" y="3619076"/>
            <a:ext cx="2653146" cy="686223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60116" y="353152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8" idx="3"/>
          </p:cNvCxnSpPr>
          <p:nvPr/>
        </p:nvCxnSpPr>
        <p:spPr>
          <a:xfrm>
            <a:off x="3924300" y="3962188"/>
            <a:ext cx="762000" cy="228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6300" y="4125354"/>
            <a:ext cx="35766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GTM</a:t>
            </a:r>
            <a:r>
              <a:rPr lang="ko-KR" altLang="en-US" sz="1000" smtClean="0"/>
              <a:t>추적코드는 고유한 코드이기 때문에 </a:t>
            </a:r>
            <a:endParaRPr lang="en-US" altLang="ko-KR" sz="1000" smtClean="0"/>
          </a:p>
          <a:p>
            <a:r>
              <a:rPr lang="ko-KR" altLang="en-US" sz="1000" smtClean="0"/>
              <a:t>본 가이드에서 제공하는 코드와 다를 수 있음에 유의하세요</a:t>
            </a:r>
            <a:endParaRPr lang="ko-KR" altLang="en-US" sz="10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12480" y="885605"/>
            <a:ext cx="883920" cy="2802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26045" y="7787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78692" y="4297901"/>
            <a:ext cx="497721" cy="15588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60116" y="44122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6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GoogleTagManager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https://www.google.com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/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1" y="93164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4" y="3112776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16234" y="292813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5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3547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5" y="1838055"/>
            <a:ext cx="653065" cy="24256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8543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88509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54031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9157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8"/>
            <a:ext cx="2644389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56507" y="2079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05793" y="2399200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13060" y="2237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256" y="1218792"/>
            <a:ext cx="847832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1610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0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804767" y="20293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4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6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63878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0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5" y="1673429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97233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1" y="270398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4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4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58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1" y="1505338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54576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5" y="14586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9309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7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3291" y="21186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650599" y="12331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605428" y="3512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49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3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8" y="1491740"/>
            <a:ext cx="423485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99006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보여지지 않는 경우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가이드를 다시 한 번 천천히 따라해보시기를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5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4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3-2) GA4</a:t>
            </a:r>
            <a:r>
              <a:rPr lang="ko-KR" altLang="en-US" sz="2800" spc="-160" smtClean="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09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5522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없다면 계정을 만들어야합니다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로그인합니다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2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상품조회</a:t>
            </a:r>
            <a:r>
              <a:rPr lang="en-US" altLang="ko-KR" sz="2800" spc="-160" smtClean="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38519" y="26536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7" y="2722159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00690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" y="93225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18" y="220141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8" y="2312536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18960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6743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34034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5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145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7"/>
            <a:ext cx="2758781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65652" y="3075057"/>
            <a:ext cx="74606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17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슬라이드까지 나오는 구글계정생성하기 영역은 생략하시면 됩니다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64728" y="347597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0"/>
            <a:ext cx="2557726" cy="4196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5" y="2552162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042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고도몰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상품조회</a:t>
            </a:r>
            <a:r>
              <a:rPr lang="en-US" altLang="ko-KR" sz="2800" spc="-160" smtClean="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4" y="2648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59980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2" y="9144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문자를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/goods/goods_view.php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8519365" y="11812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67429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823368" y="26981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30" y="2784306"/>
            <a:ext cx="3916034" cy="3596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75257" y="121808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304275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0" y="2859732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76493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4093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3" y="2419159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14241</TotalTime>
  <Words>5864</Words>
  <Application>Microsoft Office PowerPoint</Application>
  <PresentationFormat>와이드스크린</PresentationFormat>
  <Paragraphs>1279</Paragraphs>
  <Slides>221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221</vt:i4>
      </vt:variant>
    </vt:vector>
  </HeadingPairs>
  <TitlesOfParts>
    <vt:vector size="226" baseType="lpstr"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PowerPoint 프레젠테이션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2-2) 스크립트 관리 기능 활용하여 GTM추적코드 설치하기</vt:lpstr>
      <vt:lpstr>PowerPoint 프레젠테이션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2-3) 디자인 편집 기능 활용하여 GTM추적코드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700</cp:revision>
  <dcterms:created xsi:type="dcterms:W3CDTF">2022-06-30T08:10:59Z</dcterms:created>
  <dcterms:modified xsi:type="dcterms:W3CDTF">2023-03-03T08:13:28Z</dcterms:modified>
</cp:coreProperties>
</file>